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85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28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9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1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88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1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5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20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57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15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02814-97A9-4714-97A1-77907C84F2D5}" type="datetimeFigureOut">
              <a:rPr lang="en-GB" smtClean="0"/>
              <a:t>26/07/2011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AE033-08BD-4634-91AA-72A12E4F7B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75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534" y="1052736"/>
            <a:ext cx="8581141" cy="4652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>
            <a:off x="755576" y="836712"/>
            <a:ext cx="360040" cy="165618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1907704" y="836712"/>
            <a:ext cx="432048" cy="84645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7956376" y="836712"/>
            <a:ext cx="432048" cy="6392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935596" y="4509120"/>
            <a:ext cx="684076" cy="5760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12"/>
          <p:cNvSpPr/>
          <p:nvPr/>
        </p:nvSpPr>
        <p:spPr>
          <a:xfrm>
            <a:off x="7596336" y="2960948"/>
            <a:ext cx="792088" cy="504056"/>
          </a:xfrm>
          <a:prstGeom prst="clou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loud 13"/>
          <p:cNvSpPr/>
          <p:nvPr/>
        </p:nvSpPr>
        <p:spPr>
          <a:xfrm>
            <a:off x="3662933" y="1771682"/>
            <a:ext cx="792088" cy="504056"/>
          </a:xfrm>
          <a:prstGeom prst="clou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23528" y="116632"/>
            <a:ext cx="1134126" cy="61555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1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Click Accounting </a:t>
            </a:r>
            <a:br>
              <a:rPr lang="en-GB" sz="900" dirty="0" smtClean="0"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/ Project Review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56665" y="116632"/>
            <a:ext cx="1134126" cy="47705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Gill Sans MT" pitchFamily="34" charset="0"/>
              </a:rPr>
              <a:t>2</a:t>
            </a:r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Click Options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4365104"/>
            <a:ext cx="647024" cy="89255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3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Tick to include </a:t>
            </a:r>
            <a:r>
              <a:rPr lang="en-GB" sz="900" dirty="0" err="1" smtClean="0">
                <a:latin typeface="Gill Sans MT" pitchFamily="34" charset="0"/>
              </a:rPr>
              <a:t>unposted</a:t>
            </a:r>
            <a:r>
              <a:rPr lang="en-GB" sz="900" dirty="0" smtClean="0">
                <a:latin typeface="Gill Sans MT" pitchFamily="34" charset="0"/>
              </a:rPr>
              <a:t> hours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15336" y="93525"/>
            <a:ext cx="1134126" cy="61555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4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search and select project / projects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56376" y="2254369"/>
            <a:ext cx="1134126" cy="47705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Analysis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drill down blue txt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19041" y="470551"/>
            <a:ext cx="1134126" cy="47705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  <a:t>Analysis </a:t>
            </a:r>
            <a:br>
              <a:rPr lang="en-GB" sz="16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GB" sz="900" dirty="0" smtClean="0">
                <a:latin typeface="Gill Sans MT" pitchFamily="34" charset="0"/>
              </a:rPr>
              <a:t>Invoicing</a:t>
            </a:r>
            <a:endParaRPr lang="en-GB" sz="900" dirty="0">
              <a:latin typeface="Gill Sans MT" pitchFamily="34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7841814" y="2754386"/>
            <a:ext cx="661172" cy="18002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own Arrow 23"/>
          <p:cNvSpPr/>
          <p:nvPr/>
        </p:nvSpPr>
        <p:spPr>
          <a:xfrm>
            <a:off x="4024932" y="976318"/>
            <a:ext cx="661172" cy="7953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95947" y="615840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Project Review – for interactive project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552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Stodgell</dc:creator>
  <cp:lastModifiedBy>Mark Stodgell</cp:lastModifiedBy>
  <cp:revision>4</cp:revision>
  <dcterms:created xsi:type="dcterms:W3CDTF">2011-07-26T08:34:02Z</dcterms:created>
  <dcterms:modified xsi:type="dcterms:W3CDTF">2011-07-26T10:30:35Z</dcterms:modified>
</cp:coreProperties>
</file>